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70" r:id="rId2"/>
    <p:sldId id="257" r:id="rId3"/>
    <p:sldId id="260" r:id="rId4"/>
    <p:sldId id="261" r:id="rId5"/>
    <p:sldId id="262" r:id="rId6"/>
    <p:sldId id="263" r:id="rId7"/>
    <p:sldId id="267" r:id="rId8"/>
    <p:sldId id="264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C14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2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77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658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02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93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5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53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73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7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3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7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92655-DD9B-42F5-A20F-3423070BDEF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68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496458" cy="2431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457" y="0"/>
            <a:ext cx="9695542" cy="2431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2431980"/>
            <a:ext cx="24964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Газета №2</a:t>
            </a:r>
            <a:endParaRPr lang="ru-RU" dirty="0"/>
          </a:p>
          <a:p>
            <a:r>
              <a:rPr lang="ru-RU" dirty="0"/>
              <a:t>декабрь  </a:t>
            </a:r>
            <a:r>
              <a:rPr lang="ru-RU" dirty="0" smtClean="0"/>
              <a:t>2019 </a:t>
            </a:r>
            <a:r>
              <a:rPr lang="ru-RU" dirty="0"/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8514" y="2431980"/>
            <a:ext cx="5471884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Учредитель: МБОУ СОШ </a:t>
            </a:r>
            <a:r>
              <a:rPr lang="ru-RU" sz="2400" dirty="0" err="1"/>
              <a:t>с.Дзуарикау</a:t>
            </a:r>
            <a:endParaRPr lang="ru-RU" sz="2400" dirty="0"/>
          </a:p>
          <a:p>
            <a:r>
              <a:rPr lang="ru-RU" sz="2400" dirty="0"/>
              <a:t>Редактор: учитель русского языка и литературы </a:t>
            </a:r>
          </a:p>
          <a:p>
            <a:r>
              <a:rPr lang="ru-RU" sz="2400" dirty="0"/>
              <a:t>Темирова С.М.</a:t>
            </a:r>
          </a:p>
          <a:p>
            <a:r>
              <a:rPr lang="ru-RU" sz="2400" dirty="0"/>
              <a:t>Корреспонденты :</a:t>
            </a:r>
          </a:p>
          <a:p>
            <a:r>
              <a:rPr lang="ru-RU" sz="2400" dirty="0" err="1" smtClean="0"/>
              <a:t>Битарова</a:t>
            </a:r>
            <a:r>
              <a:rPr lang="ru-RU" sz="2400" dirty="0" smtClean="0"/>
              <a:t> И</a:t>
            </a:r>
            <a:endParaRPr lang="ru-RU" sz="2400" dirty="0"/>
          </a:p>
          <a:p>
            <a:r>
              <a:rPr lang="ru-RU" sz="2400" dirty="0" err="1" smtClean="0"/>
              <a:t>Кцоева</a:t>
            </a:r>
            <a:r>
              <a:rPr lang="ru-RU" sz="2400" dirty="0" smtClean="0"/>
              <a:t> А.</a:t>
            </a:r>
            <a:endParaRPr lang="ru-RU" sz="2400" dirty="0"/>
          </a:p>
          <a:p>
            <a:r>
              <a:rPr lang="ru-RU" sz="2400" dirty="0" err="1" smtClean="0"/>
              <a:t>Дзарахохова</a:t>
            </a:r>
            <a:r>
              <a:rPr lang="ru-RU" sz="2400" dirty="0" smtClean="0"/>
              <a:t> А.</a:t>
            </a:r>
            <a:endParaRPr lang="ru-RU" sz="2400" dirty="0"/>
          </a:p>
          <a:p>
            <a:r>
              <a:rPr lang="ru-RU" sz="2400" dirty="0" err="1" smtClean="0"/>
              <a:t>Тохтиева</a:t>
            </a:r>
            <a:r>
              <a:rPr lang="ru-RU" sz="2400" dirty="0" smtClean="0"/>
              <a:t> З.</a:t>
            </a:r>
            <a:endParaRPr lang="ru-RU" sz="2400" dirty="0"/>
          </a:p>
          <a:p>
            <a:r>
              <a:rPr lang="ru-RU" sz="2400" dirty="0"/>
              <a:t>адрес: </a:t>
            </a:r>
            <a:r>
              <a:rPr lang="ru-RU" sz="2400" dirty="0" err="1"/>
              <a:t>с.Дзуарикау</a:t>
            </a:r>
            <a:r>
              <a:rPr lang="ru-RU" sz="2400" dirty="0"/>
              <a:t>. </a:t>
            </a:r>
            <a:r>
              <a:rPr lang="ru-RU" sz="2400" dirty="0" err="1"/>
              <a:t>Ул.Бр.Газдановых</a:t>
            </a:r>
            <a:r>
              <a:rPr lang="ru-RU" sz="2400" dirty="0"/>
              <a:t> ,11 </a:t>
            </a:r>
          </a:p>
          <a:p>
            <a:r>
              <a:rPr lang="ru-RU" sz="2400" dirty="0"/>
              <a:t>адрес сайта www.dzuarikau.osedu2.ru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7028" y="2556373"/>
            <a:ext cx="1959429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Рубрики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06284" y="3203985"/>
            <a:ext cx="1712686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0571" y="3203985"/>
            <a:ext cx="209005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ныфс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226" y="3729769"/>
            <a:ext cx="17707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Журавли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570" y="3729769"/>
            <a:ext cx="246742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Листопаду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8226" y="4211379"/>
            <a:ext cx="177074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Гаппо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0571" y="4211379"/>
            <a:ext cx="246742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матери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8226" y="4692989"/>
            <a:ext cx="198846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поэты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9257" y="4692989"/>
            <a:ext cx="24384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природы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77806"/>
            <a:ext cx="11123523" cy="1400530"/>
          </a:xfrm>
        </p:spPr>
        <p:txBody>
          <a:bodyPr/>
          <a:lstStyle/>
          <a:p>
            <a:pPr algn="ctr"/>
            <a:r>
              <a:rPr lang="ru-RU" dirty="0" err="1" smtClean="0"/>
              <a:t>Коста</a:t>
            </a:r>
            <a:r>
              <a:rPr lang="ru-RU" dirty="0" smtClean="0"/>
              <a:t> –просветитель осетинского народа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082" y="1634102"/>
            <a:ext cx="3970579" cy="3136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111" y="5036663"/>
            <a:ext cx="11123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школе прошла неделя к юбилею </a:t>
            </a:r>
            <a:r>
              <a:rPr lang="ru-RU" dirty="0" err="1" smtClean="0"/>
              <a:t>Коста</a:t>
            </a:r>
            <a:r>
              <a:rPr lang="ru-RU" dirty="0" smtClean="0"/>
              <a:t>. Всю неделю дети читали стихи великого поэта. Состоялся конкурс на лучшего чтеца. Победителем вышел ученик 6 класса </a:t>
            </a:r>
            <a:r>
              <a:rPr lang="ru-RU" dirty="0" err="1" smtClean="0"/>
              <a:t>Джигкаев</a:t>
            </a:r>
            <a:r>
              <a:rPr lang="ru-RU" dirty="0" smtClean="0"/>
              <a:t> Арсен.  В заключительный день недели ученики 10 и 11 класса посетили Родину </a:t>
            </a:r>
            <a:r>
              <a:rPr lang="ru-RU" dirty="0" err="1" smtClean="0"/>
              <a:t>Коста</a:t>
            </a:r>
            <a:r>
              <a:rPr lang="ru-RU" dirty="0" smtClean="0"/>
              <a:t> – Нар, где проходил грандиозный праздник. Наши дети возложили цветы к памятнику и раздали красочные буклеты, которые дети сделали своими руками вместе с библиотекарем </a:t>
            </a:r>
            <a:r>
              <a:rPr lang="ru-RU" dirty="0" err="1" smtClean="0"/>
              <a:t>Мирой</a:t>
            </a:r>
            <a:r>
              <a:rPr lang="ru-RU" dirty="0" smtClean="0"/>
              <a:t> Тимофеевной. Праздничные впечатления запомнятся надолго.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7" t="30286" r="25814" b="15619"/>
          <a:stretch/>
        </p:blipFill>
        <p:spPr>
          <a:xfrm>
            <a:off x="6503772" y="1626155"/>
            <a:ext cx="3166715" cy="31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4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25" y="-2712"/>
            <a:ext cx="9778049" cy="98419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Къоста</a:t>
            </a:r>
            <a:r>
              <a:rPr lang="ru-RU" dirty="0" smtClean="0"/>
              <a:t> на </a:t>
            </a:r>
            <a:r>
              <a:rPr lang="ru-RU" dirty="0" err="1" smtClean="0"/>
              <a:t>ныфс</a:t>
            </a:r>
            <a:r>
              <a:rPr lang="ru-RU" dirty="0" smtClean="0"/>
              <a:t> </a:t>
            </a:r>
            <a:r>
              <a:rPr lang="en-US" dirty="0" smtClean="0"/>
              <a:t>æ</a:t>
            </a:r>
            <a:r>
              <a:rPr lang="ru-RU" dirty="0" smtClean="0"/>
              <a:t>м</a:t>
            </a:r>
            <a:r>
              <a:rPr lang="en-US" dirty="0" smtClean="0"/>
              <a:t>æ</a:t>
            </a:r>
            <a:r>
              <a:rPr lang="ru-RU" dirty="0" smtClean="0"/>
              <a:t> н</a:t>
            </a:r>
            <a:r>
              <a:rPr lang="en-US" dirty="0" smtClean="0"/>
              <a:t>æ</a:t>
            </a:r>
            <a:r>
              <a:rPr lang="ru-RU" dirty="0" smtClean="0"/>
              <a:t> </a:t>
            </a:r>
            <a:r>
              <a:rPr lang="ru-RU" dirty="0" err="1" smtClean="0"/>
              <a:t>кад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629" y="981484"/>
            <a:ext cx="8132701" cy="4574645"/>
          </a:xfrm>
        </p:spPr>
      </p:pic>
      <p:sp>
        <p:nvSpPr>
          <p:cNvPr id="5" name="TextBox 4"/>
          <p:cNvSpPr txBox="1"/>
          <p:nvPr/>
        </p:nvSpPr>
        <p:spPr>
          <a:xfrm>
            <a:off x="171995" y="5553871"/>
            <a:ext cx="1184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</a:t>
            </a:r>
            <a:r>
              <a:rPr lang="en-US" sz="2400" dirty="0" smtClean="0"/>
              <a:t>æ</a:t>
            </a:r>
            <a:r>
              <a:rPr lang="ru-RU" sz="2400" dirty="0" err="1" smtClean="0"/>
              <a:t>гиры</a:t>
            </a:r>
            <a:r>
              <a:rPr lang="ru-RU" sz="2400" dirty="0" smtClean="0"/>
              <a:t> 3 </a:t>
            </a:r>
            <a:r>
              <a:rPr lang="ru-RU" sz="2400" dirty="0" err="1" smtClean="0"/>
              <a:t>скьолайы</a:t>
            </a:r>
            <a:r>
              <a:rPr lang="ru-RU" sz="2400" dirty="0" smtClean="0"/>
              <a:t> </a:t>
            </a:r>
            <a:r>
              <a:rPr lang="ru-RU" sz="2400" dirty="0" err="1" smtClean="0"/>
              <a:t>уыд</a:t>
            </a:r>
            <a:r>
              <a:rPr lang="ru-RU" sz="2400" dirty="0" smtClean="0"/>
              <a:t> концерт </a:t>
            </a:r>
            <a:r>
              <a:rPr lang="ru-RU" sz="2400" dirty="0" err="1" smtClean="0"/>
              <a:t>Хет</a:t>
            </a:r>
            <a:r>
              <a:rPr lang="en-US" sz="2400" dirty="0" smtClean="0"/>
              <a:t>æ</a:t>
            </a:r>
            <a:r>
              <a:rPr lang="ru-RU" sz="2400" dirty="0" err="1" smtClean="0"/>
              <a:t>гкаты</a:t>
            </a:r>
            <a:r>
              <a:rPr lang="ru-RU" sz="2400" dirty="0" smtClean="0"/>
              <a:t> </a:t>
            </a:r>
            <a:r>
              <a:rPr lang="ru-RU" sz="2400" dirty="0" err="1" smtClean="0"/>
              <a:t>Къостайы</a:t>
            </a:r>
            <a:r>
              <a:rPr lang="ru-RU" sz="2400" dirty="0" smtClean="0"/>
              <a:t> </a:t>
            </a:r>
            <a:r>
              <a:rPr lang="ru-RU" sz="2400" dirty="0" err="1" smtClean="0"/>
              <a:t>сф</a:t>
            </a:r>
            <a:r>
              <a:rPr lang="en-US" sz="2400" dirty="0" smtClean="0"/>
              <a:t>æ</a:t>
            </a:r>
            <a:r>
              <a:rPr lang="ru-RU" sz="2400" dirty="0" err="1" smtClean="0"/>
              <a:t>лдыстад</a:t>
            </a:r>
            <a:r>
              <a:rPr lang="en-US" sz="2400" dirty="0" smtClean="0"/>
              <a:t>æ</a:t>
            </a:r>
            <a:r>
              <a:rPr lang="ru-RU" sz="2400" dirty="0" smtClean="0"/>
              <a:t>й. </a:t>
            </a:r>
            <a:r>
              <a:rPr lang="ru-RU" sz="2400" dirty="0" err="1" smtClean="0"/>
              <a:t>Сыв</a:t>
            </a:r>
            <a:r>
              <a:rPr lang="en-US" sz="2400" dirty="0" smtClean="0"/>
              <a:t>æ</a:t>
            </a:r>
            <a:r>
              <a:rPr lang="ru-RU" sz="2400" dirty="0" smtClean="0"/>
              <a:t>л</a:t>
            </a:r>
            <a:r>
              <a:rPr lang="en-US" sz="2400" dirty="0" smtClean="0"/>
              <a:t>æ</a:t>
            </a:r>
            <a:r>
              <a:rPr lang="ru-RU" sz="2400" dirty="0" err="1" smtClean="0"/>
              <a:t>тт</a:t>
            </a:r>
            <a:r>
              <a:rPr lang="en-US" sz="2400" dirty="0" smtClean="0"/>
              <a:t> </a:t>
            </a:r>
            <a:r>
              <a:rPr lang="en-US" sz="2400" dirty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аив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радзырдтой</a:t>
            </a:r>
            <a:r>
              <a:rPr lang="ru-RU" sz="2400" dirty="0" smtClean="0"/>
              <a:t> </a:t>
            </a:r>
            <a:r>
              <a:rPr lang="ru-RU" sz="2400" dirty="0" err="1" smtClean="0"/>
              <a:t>йе</a:t>
            </a:r>
            <a:r>
              <a:rPr lang="en-US" sz="2400" dirty="0" smtClean="0"/>
              <a:t> </a:t>
            </a:r>
            <a:r>
              <a:rPr lang="el-GR" sz="2400" dirty="0" smtClean="0"/>
              <a:t>΄</a:t>
            </a:r>
            <a:r>
              <a:rPr lang="ru-RU" sz="2400" dirty="0" err="1" smtClean="0"/>
              <a:t>мдз</a:t>
            </a:r>
            <a:r>
              <a:rPr lang="en-US" sz="2400" dirty="0" smtClean="0"/>
              <a:t>æ</a:t>
            </a:r>
            <a:r>
              <a:rPr lang="ru-RU" sz="2400" dirty="0" err="1" smtClean="0"/>
              <a:t>вг</a:t>
            </a:r>
            <a:r>
              <a:rPr lang="en-US" sz="2400" dirty="0" smtClean="0"/>
              <a:t>æ</a:t>
            </a:r>
            <a:r>
              <a:rPr lang="ru-RU" sz="2400" dirty="0" smtClean="0"/>
              <a:t>т</a:t>
            </a:r>
            <a:r>
              <a:rPr lang="en-US" sz="2400" dirty="0" smtClean="0"/>
              <a:t>æ</a:t>
            </a:r>
            <a:r>
              <a:rPr lang="ru-RU" sz="2400" dirty="0" smtClean="0"/>
              <a:t> . </a:t>
            </a:r>
            <a:r>
              <a:rPr lang="ru-RU" sz="2400" dirty="0" err="1" smtClean="0"/>
              <a:t>Дзуарыхъ</a:t>
            </a:r>
            <a:r>
              <a:rPr lang="en-US" sz="2400" dirty="0" smtClean="0"/>
              <a:t>æ</a:t>
            </a:r>
            <a:r>
              <a:rPr lang="ru-RU" sz="2400" dirty="0" err="1" smtClean="0"/>
              <a:t>уы</a:t>
            </a:r>
            <a:r>
              <a:rPr lang="ru-RU" sz="2400" dirty="0" smtClean="0"/>
              <a:t> </a:t>
            </a:r>
            <a:r>
              <a:rPr lang="ru-RU" sz="2400" dirty="0" err="1" smtClean="0"/>
              <a:t>скьолайы</a:t>
            </a:r>
            <a:r>
              <a:rPr lang="ru-RU" sz="2400" dirty="0" smtClean="0"/>
              <a:t> </a:t>
            </a:r>
            <a:r>
              <a:rPr lang="ru-RU" sz="2400" dirty="0" err="1" smtClean="0"/>
              <a:t>архайджыт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Джыккайты</a:t>
            </a:r>
            <a:r>
              <a:rPr lang="ru-RU" sz="2400" dirty="0" smtClean="0"/>
              <a:t> Арсен </a:t>
            </a:r>
            <a:r>
              <a:rPr lang="en-US" sz="2400" dirty="0" smtClean="0"/>
              <a:t>æ</a:t>
            </a:r>
            <a:r>
              <a:rPr lang="ru-RU" sz="2400" dirty="0" smtClean="0"/>
              <a:t>м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Джиоты</a:t>
            </a:r>
            <a:r>
              <a:rPr lang="ru-RU" sz="2400" dirty="0" smtClean="0"/>
              <a:t> </a:t>
            </a:r>
            <a:r>
              <a:rPr lang="ru-RU" sz="2400" dirty="0" err="1" smtClean="0"/>
              <a:t>Хет</a:t>
            </a:r>
            <a:r>
              <a:rPr lang="en-US" sz="2400" dirty="0" smtClean="0"/>
              <a:t>æ</a:t>
            </a:r>
            <a:r>
              <a:rPr lang="ru-RU" sz="2400" dirty="0" smtClean="0"/>
              <a:t>г д</a:t>
            </a:r>
            <a:r>
              <a:rPr lang="en-US" sz="2400" dirty="0" smtClean="0"/>
              <a:t>æ</a:t>
            </a:r>
            <a:r>
              <a:rPr lang="ru-RU" sz="2400" dirty="0" smtClean="0"/>
              <a:t>р </a:t>
            </a:r>
            <a:r>
              <a:rPr lang="ru-RU" sz="2400" dirty="0" err="1" smtClean="0"/>
              <a:t>радзырдтой</a:t>
            </a:r>
            <a:r>
              <a:rPr lang="ru-RU" sz="2400" dirty="0" smtClean="0"/>
              <a:t> </a:t>
            </a:r>
            <a:r>
              <a:rPr lang="ru-RU" sz="2400" dirty="0" err="1" smtClean="0"/>
              <a:t>аив</a:t>
            </a:r>
            <a:r>
              <a:rPr lang="ru-RU" sz="2400" dirty="0" smtClean="0"/>
              <a:t> </a:t>
            </a:r>
            <a:r>
              <a:rPr lang="en-US" sz="2400" dirty="0" smtClean="0"/>
              <a:t>æ</a:t>
            </a:r>
            <a:r>
              <a:rPr lang="ru-RU" sz="2400" dirty="0" smtClean="0"/>
              <a:t>м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райстой</a:t>
            </a:r>
            <a:r>
              <a:rPr lang="ru-RU" sz="2400" dirty="0" smtClean="0"/>
              <a:t> з</a:t>
            </a:r>
            <a:r>
              <a:rPr lang="en-US" sz="2400" dirty="0" smtClean="0"/>
              <a:t>æ</a:t>
            </a:r>
            <a:r>
              <a:rPr lang="ru-RU" sz="2400" dirty="0" err="1" smtClean="0"/>
              <a:t>рдылдар</a:t>
            </a:r>
            <a:r>
              <a:rPr lang="en-US" sz="2400" dirty="0" smtClean="0"/>
              <a:t>æ</a:t>
            </a:r>
            <a:r>
              <a:rPr lang="ru-RU" sz="2400" dirty="0" smtClean="0"/>
              <a:t>н л</a:t>
            </a:r>
            <a:r>
              <a:rPr lang="en-US" sz="2400" dirty="0" smtClean="0"/>
              <a:t>æ</a:t>
            </a:r>
            <a:r>
              <a:rPr lang="ru-RU" sz="2400" dirty="0" smtClean="0"/>
              <a:t>в</a:t>
            </a:r>
            <a:r>
              <a:rPr lang="en-US" sz="2400" dirty="0" smtClean="0"/>
              <a:t>æ</a:t>
            </a:r>
            <a:r>
              <a:rPr lang="ru-RU" sz="2400" dirty="0" err="1" smtClean="0"/>
              <a:t>ртт</a:t>
            </a:r>
            <a:r>
              <a:rPr lang="en-US" sz="2400" dirty="0" smtClean="0"/>
              <a:t>æ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217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18129" cy="749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r>
              <a:rPr lang="ru-RU" dirty="0" err="1" smtClean="0"/>
              <a:t>Летит,летит</a:t>
            </a:r>
            <a:r>
              <a:rPr lang="ru-RU" dirty="0" smtClean="0"/>
              <a:t> по небу клин усталый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91" y="1425620"/>
            <a:ext cx="4939336" cy="3890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427" y="1425621"/>
            <a:ext cx="3085556" cy="3890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15858"/>
            <a:ext cx="12383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мы отметили наш традиционный праздник «Белых журавлей».  У подножия памятника 7 братьев 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Газдановых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собрались десятки людей, которые вспомнили  о великом  сыне дагестанского народа Расуле Гамзатове и  о героях, которые положили на алтарь  победы свои жизни. Праздник посетили РЕСПУБЛИКАНСКИЙ ДОМ ДРУЖБЫ НАРОДОВ РСО-АЛАНИЯ,  НКО СЕВЕРНОЙ ОСЕТИИ «ДАГЕСТАН», ЧЛЕН СОЮЗА ПИСАТЕЛЕЙ ВИТАЛИЙ КОЛИЕВ и многие другие. Мероприятие получилось интересным и насыщенным. В память о празднике гостям были подарены  тематические буклеты, подготовленные активом школьной библиотеки.  Праздник традиционно завершился возложением цветов под песню «Журавли», который является песней-реквиемом, песней-молитвой, плачем по всем солдатам, «с кровавых не вернувшимся полей».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983" y="1366474"/>
            <a:ext cx="3809097" cy="4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05066" cy="8535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к Листопаду»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79" y="1306286"/>
            <a:ext cx="7550785" cy="4907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943" y="1533465"/>
            <a:ext cx="41670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Экскурсия это - очень интересное мероприятие, где дети с пользой   для здоровья еще познают и учатся  охранять и беречь нашу окружающую среду, природу. Учащиеся 3 класса 24 октября отправились «В гости к Листопаду» перед экскурсией вспомнили правила безопасности и поведения в лесу. В ходе экскурсии закрепили сезонные изменения в природе, сравнили некоторые виды деревьев. Учились наблюдать, читали стихи об осени.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90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25" y="1662673"/>
            <a:ext cx="6394768" cy="4803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491" y="2286000"/>
            <a:ext cx="4885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Учащиеся 6 класса школы </a:t>
            </a:r>
            <a:r>
              <a:rPr lang="ru-RU" dirty="0" err="1" smtClean="0"/>
              <a:t>Джикаев</a:t>
            </a:r>
            <a:r>
              <a:rPr lang="ru-RU" dirty="0" smtClean="0"/>
              <a:t> А, </a:t>
            </a:r>
            <a:r>
              <a:rPr lang="ru-RU" dirty="0" err="1" smtClean="0"/>
              <a:t>Засеева</a:t>
            </a:r>
            <a:r>
              <a:rPr lang="ru-RU" dirty="0" smtClean="0"/>
              <a:t> Л, Гаглоева А. и </a:t>
            </a:r>
            <a:r>
              <a:rPr lang="ru-RU" dirty="0" err="1" smtClean="0"/>
              <a:t>Битарова</a:t>
            </a:r>
            <a:r>
              <a:rPr lang="ru-RU" dirty="0" smtClean="0"/>
              <a:t> А приняли активное участие в литературном вечере «</a:t>
            </a:r>
            <a:r>
              <a:rPr lang="ru-RU" dirty="0" err="1" smtClean="0"/>
              <a:t>Коста</a:t>
            </a:r>
            <a:r>
              <a:rPr lang="ru-RU" dirty="0" smtClean="0"/>
              <a:t> и </a:t>
            </a:r>
            <a:r>
              <a:rPr lang="ru-RU" dirty="0" err="1" smtClean="0"/>
              <a:t>Гаппо</a:t>
            </a:r>
            <a:r>
              <a:rPr lang="ru-RU" dirty="0" smtClean="0"/>
              <a:t>», посвященном юбилею  выдающегося сына Осетии </a:t>
            </a:r>
            <a:r>
              <a:rPr lang="ru-RU" dirty="0" err="1" smtClean="0"/>
              <a:t>К.Хетагурову</a:t>
            </a:r>
            <a:r>
              <a:rPr lang="ru-RU" dirty="0" smtClean="0"/>
              <a:t>. Вечер был организован артистами Северо-Осетинского драматического театра и состоялся в ДК села. В конце мероприятия учащимся школы подарили памятные подарки-книги.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7841" y="168365"/>
            <a:ext cx="8112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Гаппо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374340"/>
            <a:ext cx="9078686" cy="10103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Мама,да</a:t>
            </a:r>
            <a:r>
              <a:rPr lang="ru-RU" dirty="0" smtClean="0"/>
              <a:t> святится </a:t>
            </a:r>
            <a:r>
              <a:rPr lang="ru-RU" smtClean="0"/>
              <a:t>имя твое...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663" y="1606730"/>
            <a:ext cx="4271555" cy="3331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651" y="1515289"/>
            <a:ext cx="3759202" cy="3331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82" y="5068387"/>
            <a:ext cx="11351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школьники с большой теплотой и любовью поздравили своих мам с Днем матери. Весело и задорно звучали в честь любимых матерей стихи и песни. Для них были конкурсы «Угадай мелодию», «Устами младенца» и «Минута славы», в которых они с удовольствием принимали участие.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4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8758" cy="84050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Спасибо,осень</a:t>
            </a:r>
            <a:r>
              <a:rPr lang="ru-RU" dirty="0" smtClean="0"/>
              <a:t>, за великих людей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441648"/>
            <a:ext cx="5555111" cy="3861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1222" y="1441648"/>
            <a:ext cx="5264733" cy="3861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33704"/>
            <a:ext cx="112079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самая красивая пора. Она доиграла последние нотки. Зима укутала в белоснежный наряд все то, что сейчас еще недавно перед нами красовалось в золотом и багряном уборе.  30 ноября прошел литературный вечер «Спасибо, осень, за великих людей», посвященный талантливым представителям поэзии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Хетагурову, Сергею Есенину, Александру Блоку, Ивану Бунину, Константину Симонову, Расулу Гамзатову. Мы окунулись в лирический мир этих людей. На нашем литературном вечере прозвучали стихи из трёх циклов. Первый цикл- «Природа моей любимой Родины.» Второй цикл- « Великая женщина, чьё имя МАТЬ» Третий цикл- «О ,это неземное чувство, любовь».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1400530"/>
          </a:xfrm>
        </p:spPr>
        <p:txBody>
          <a:bodyPr/>
          <a:lstStyle/>
          <a:p>
            <a:r>
              <a:rPr lang="ru-RU" dirty="0" smtClean="0"/>
              <a:t>Мы юные защитники природы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600" y="1577702"/>
            <a:ext cx="6024878" cy="4859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499" y="4145165"/>
            <a:ext cx="3942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Учащиеся 6 класса под руководством классного руководителя Цагараевой Е.А. стали Юными защитниками природы – </a:t>
            </a:r>
            <a:r>
              <a:rPr lang="ru-RU" sz="2400" dirty="0" err="1" smtClean="0"/>
              <a:t>Эколятами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s://romdetsad1.ucoz.ru/js/doshkolj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22" y="1702411"/>
            <a:ext cx="3667693" cy="2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636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Интеграл</vt:lpstr>
      <vt:lpstr>Слайд 1</vt:lpstr>
      <vt:lpstr>Коста –просветитель осетинского народа</vt:lpstr>
      <vt:lpstr>  Къоста на ныфс æмæ нæ кад</vt:lpstr>
      <vt:lpstr>…Летит,летит по небу клин усталый</vt:lpstr>
      <vt:lpstr>«В гости к Листопаду»</vt:lpstr>
      <vt:lpstr>Слайд 6</vt:lpstr>
      <vt:lpstr>Мама,да святится имя твое...</vt:lpstr>
      <vt:lpstr>Спасибо,осень, за великих людей</vt:lpstr>
      <vt:lpstr>Мы юные защитники природы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14</cp:revision>
  <dcterms:created xsi:type="dcterms:W3CDTF">2020-01-10T18:08:30Z</dcterms:created>
  <dcterms:modified xsi:type="dcterms:W3CDTF">2020-01-11T15:56:04Z</dcterms:modified>
</cp:coreProperties>
</file>